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</p:sldIdLst>
  <p:sldSz cx="10287000" cy="6858000" type="35mm"/>
  <p:notesSz cx="6858000" cy="9144000"/>
  <p:defaultTextStyle>
    <a:defPPr>
      <a:defRPr lang="de-CH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64" y="-108"/>
      </p:cViewPr>
      <p:guideLst>
        <p:guide orient="horz" pos="2160"/>
        <p:guide pos="32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3050" y="1859280"/>
            <a:ext cx="7200900" cy="12954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10287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3050" y="3429000"/>
            <a:ext cx="72009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DD9CF-9884-45D0-90B1-5E05CAB0F255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2F4D3-4943-456E-B12B-32222E4CFE6D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8075" y="1209041"/>
            <a:ext cx="1457325" cy="43180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57325" y="1219200"/>
            <a:ext cx="5829300" cy="4267201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1F61E-D038-43AA-8C12-0F154A99B49E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3050" y="2438402"/>
            <a:ext cx="7200900" cy="3048001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79CF0-91A8-46B5-B954-F14B5DB56543}" type="slidenum">
              <a:rPr lang="de-CH" smtClean="0"/>
              <a:pPr/>
              <a:t>‹Nr.›</a:t>
            </a:fld>
            <a:endParaRPr lang="de-CH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10287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F27DF-B9C2-4537-9D75-DCC175A7269A}" type="slidenum">
              <a:rPr lang="de-CH" smtClean="0"/>
              <a:pPr/>
              <a:t>‹Nr.›</a:t>
            </a:fld>
            <a:endParaRPr lang="de-CH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10287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8775" y="3410269"/>
            <a:ext cx="702945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8775" y="1503680"/>
            <a:ext cx="702945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10287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43050" y="2438400"/>
            <a:ext cx="3514725" cy="31242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6A0FA-B036-4FDB-B118-EB8339D9AA3B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5229225" y="2438400"/>
            <a:ext cx="3514725" cy="31242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10287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10287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543050" y="2819400"/>
            <a:ext cx="3514725" cy="27432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229225" y="2819400"/>
            <a:ext cx="3514725" cy="27432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43051" y="2362202"/>
            <a:ext cx="3516512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5656" y="2359152"/>
            <a:ext cx="3518297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09696-0150-4861-AFD0-15020EBC4F3A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0A24A-FF63-47A9-928A-0DD3527A8777}" type="slidenum">
              <a:rPr lang="de-CH" smtClean="0"/>
              <a:pPr/>
              <a:t>‹Nr.›</a:t>
            </a:fld>
            <a:endParaRPr lang="de-CH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10287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3CCB6-C9B4-4ABF-BB40-8005F36A89B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2127" y="1676400"/>
            <a:ext cx="3171824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72127" y="2275840"/>
            <a:ext cx="3171824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CA37D-94D7-4503-B3FD-607E6B8326B6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43050" y="1676400"/>
            <a:ext cx="3686175" cy="35052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645920" y="1847088"/>
            <a:ext cx="3477006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2125" y="1676400"/>
            <a:ext cx="3171825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14500" y="1905000"/>
            <a:ext cx="3343275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72125" y="2276856"/>
            <a:ext cx="3171825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43256-259A-432B-9369-D3FC11B03D2C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43050" y="1295400"/>
            <a:ext cx="72009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43050" y="2057402"/>
            <a:ext cx="72009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42900" y="6356352"/>
            <a:ext cx="24003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3343275" y="6356352"/>
            <a:ext cx="3600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7509510" y="6364226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D7B5A9F-7E6C-45A6-B389-8B3E5734ED5E}" type="slidenum">
              <a:rPr lang="de-CH" smtClean="0"/>
              <a:pPr/>
              <a:t>‹Nr.›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de-CH"/>
              <a:t>Kreiseffekte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/>
              <a:t>Versuch mit verzerrter Grafik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Aufbau</a:t>
            </a:r>
          </a:p>
        </p:txBody>
      </p:sp>
      <p:grpSp>
        <p:nvGrpSpPr>
          <p:cNvPr id="2" name="Diagram 7"/>
          <p:cNvGrpSpPr>
            <a:grpSpLocks/>
          </p:cNvGrpSpPr>
          <p:nvPr/>
        </p:nvGrpSpPr>
        <p:grpSpPr bwMode="auto">
          <a:xfrm>
            <a:off x="523875" y="2130426"/>
            <a:ext cx="9239250" cy="4465638"/>
            <a:chOff x="272" y="999"/>
            <a:chExt cx="5171" cy="2812"/>
          </a:xfrm>
        </p:grpSpPr>
        <p:sp>
          <p:nvSpPr>
            <p:cNvPr id="3" name="_s3084"/>
            <p:cNvSpPr>
              <a:spLocks noChangeArrowheads="1" noTextEdit="1"/>
            </p:cNvSpPr>
            <p:nvPr/>
          </p:nvSpPr>
          <p:spPr bwMode="auto">
            <a:xfrm>
              <a:off x="1773" y="1655"/>
              <a:ext cx="1500" cy="1500"/>
            </a:xfrm>
            <a:custGeom>
              <a:avLst/>
              <a:gdLst>
                <a:gd name="G0" fmla="+- 3600 0 0"/>
                <a:gd name="G1" fmla="+- 21600 0 3600"/>
                <a:gd name="G2" fmla="+- 21600 0 36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600" y="10800"/>
                  </a:moveTo>
                  <a:cubicBezTo>
                    <a:pt x="3600" y="14776"/>
                    <a:pt x="6824" y="18000"/>
                    <a:pt x="10800" y="18000"/>
                  </a:cubicBezTo>
                  <a:cubicBezTo>
                    <a:pt x="14776" y="18000"/>
                    <a:pt x="18000" y="14776"/>
                    <a:pt x="18000" y="10800"/>
                  </a:cubicBezTo>
                  <a:cubicBezTo>
                    <a:pt x="18000" y="6824"/>
                    <a:pt x="14776" y="3600"/>
                    <a:pt x="10800" y="3600"/>
                  </a:cubicBezTo>
                  <a:cubicBezTo>
                    <a:pt x="6824" y="3600"/>
                    <a:pt x="3600" y="6824"/>
                    <a:pt x="3600" y="10800"/>
                  </a:cubicBezTo>
                  <a:close/>
                </a:path>
              </a:pathLst>
            </a:custGeom>
            <a:solidFill>
              <a:srgbClr val="00CC00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endParaRPr lang="de-CH"/>
            </a:p>
          </p:txBody>
        </p:sp>
        <p:sp>
          <p:nvSpPr>
            <p:cNvPr id="6" name="_s3085"/>
            <p:cNvSpPr>
              <a:spLocks/>
            </p:cNvSpPr>
            <p:nvPr/>
          </p:nvSpPr>
          <p:spPr bwMode="auto">
            <a:xfrm>
              <a:off x="3792" y="1737"/>
              <a:ext cx="401" cy="334"/>
            </a:xfrm>
            <a:prstGeom prst="callout2">
              <a:avLst>
                <a:gd name="adj1" fmla="val 21556"/>
                <a:gd name="adj2" fmla="val -11972"/>
                <a:gd name="adj3" fmla="val 21556"/>
                <a:gd name="adj4" fmla="val -20449"/>
                <a:gd name="adj5" fmla="val 200000"/>
                <a:gd name="adj6" fmla="val -160597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97958" tIns="48979" rIns="97958" bIns="4897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826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CH" sz="1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Feste Schale</a:t>
              </a:r>
            </a:p>
          </p:txBody>
        </p:sp>
        <p:sp>
          <p:nvSpPr>
            <p:cNvPr id="7" name="_s3082"/>
            <p:cNvSpPr>
              <a:spLocks noChangeArrowheads="1" noTextEdit="1"/>
            </p:cNvSpPr>
            <p:nvPr/>
          </p:nvSpPr>
          <p:spPr bwMode="auto">
            <a:xfrm>
              <a:off x="2023" y="1905"/>
              <a:ext cx="1000" cy="1000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CC"/>
            </a:solidFill>
            <a:ln w="9525">
              <a:solidFill>
                <a:srgbClr val="0000CC"/>
              </a:solidFill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endParaRPr lang="de-CH"/>
            </a:p>
          </p:txBody>
        </p:sp>
        <p:sp>
          <p:nvSpPr>
            <p:cNvPr id="8" name="_s3083"/>
            <p:cNvSpPr>
              <a:spLocks/>
            </p:cNvSpPr>
            <p:nvPr/>
          </p:nvSpPr>
          <p:spPr bwMode="auto">
            <a:xfrm>
              <a:off x="3792" y="1403"/>
              <a:ext cx="401" cy="334"/>
            </a:xfrm>
            <a:prstGeom prst="callout2">
              <a:avLst>
                <a:gd name="adj1" fmla="val 21556"/>
                <a:gd name="adj2" fmla="val -11972"/>
                <a:gd name="adj3" fmla="val 21556"/>
                <a:gd name="adj4" fmla="val -20449"/>
                <a:gd name="adj5" fmla="val 300000"/>
                <a:gd name="adj6" fmla="val -222944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97958" tIns="48979" rIns="97958" bIns="4897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826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CH" sz="1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Flüssigkeits-Mantel</a:t>
              </a:r>
            </a:p>
          </p:txBody>
        </p:sp>
        <p:sp>
          <p:nvSpPr>
            <p:cNvPr id="9" name="_s3080"/>
            <p:cNvSpPr>
              <a:spLocks noChangeArrowheads="1" noTextEdit="1"/>
            </p:cNvSpPr>
            <p:nvPr/>
          </p:nvSpPr>
          <p:spPr bwMode="auto">
            <a:xfrm>
              <a:off x="2273" y="2155"/>
              <a:ext cx="500" cy="500"/>
            </a:xfrm>
            <a:prstGeom prst="ellipse">
              <a:avLst/>
            </a:prstGeom>
            <a:solidFill>
              <a:srgbClr val="FF0000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endParaRPr lang="de-CH"/>
            </a:p>
          </p:txBody>
        </p:sp>
        <p:sp>
          <p:nvSpPr>
            <p:cNvPr id="10" name="_s3081"/>
            <p:cNvSpPr>
              <a:spLocks/>
            </p:cNvSpPr>
            <p:nvPr/>
          </p:nvSpPr>
          <p:spPr bwMode="auto">
            <a:xfrm>
              <a:off x="3792" y="1069"/>
              <a:ext cx="401" cy="334"/>
            </a:xfrm>
            <a:prstGeom prst="callout2">
              <a:avLst>
                <a:gd name="adj1" fmla="val 21556"/>
                <a:gd name="adj2" fmla="val -11972"/>
                <a:gd name="adj3" fmla="val 21556"/>
                <a:gd name="adj4" fmla="val -20449"/>
                <a:gd name="adj5" fmla="val 400000"/>
                <a:gd name="adj6" fmla="val -316458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97958" tIns="48979" rIns="97958" bIns="4897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826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CH" sz="1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Kern</a:t>
              </a:r>
            </a:p>
          </p:txBody>
        </p:sp>
      </p:grp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Smoking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0</TotalTime>
  <Words>10</Words>
  <Application>Microsoft Office PowerPoint</Application>
  <PresentationFormat>35-mm-Dias</PresentationFormat>
  <Paragraphs>6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Times New Roman</vt:lpstr>
      <vt:lpstr>Wingdings</vt:lpstr>
      <vt:lpstr>Couture</vt:lpstr>
      <vt:lpstr>Kreiseffekte</vt:lpstr>
      <vt:lpstr>Aufbau</vt:lpstr>
    </vt:vector>
  </TitlesOfParts>
  <Company>Computer Services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Kreiseffekte</dc:title>
  <dc:creator>Moder Urs</dc:creator>
  <cp:lastModifiedBy>Urs Moder</cp:lastModifiedBy>
  <cp:revision>5</cp:revision>
  <dcterms:created xsi:type="dcterms:W3CDTF">2002-01-12T18:02:46Z</dcterms:created>
  <dcterms:modified xsi:type="dcterms:W3CDTF">2010-08-06T20:20:24Z</dcterms:modified>
</cp:coreProperties>
</file>